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9" r:id="rId3"/>
    <p:sldId id="267" r:id="rId4"/>
    <p:sldId id="287" r:id="rId5"/>
    <p:sldId id="292" r:id="rId6"/>
    <p:sldId id="294" r:id="rId7"/>
    <p:sldId id="297" r:id="rId8"/>
    <p:sldId id="295" r:id="rId9"/>
    <p:sldId id="296" r:id="rId10"/>
    <p:sldId id="293" r:id="rId11"/>
    <p:sldId id="288" r:id="rId12"/>
    <p:sldId id="290" r:id="rId13"/>
    <p:sldId id="281" r:id="rId14"/>
    <p:sldId id="282" r:id="rId15"/>
    <p:sldId id="283" r:id="rId16"/>
    <p:sldId id="291" r:id="rId17"/>
    <p:sldId id="285" r:id="rId18"/>
    <p:sldId id="284" r:id="rId19"/>
    <p:sldId id="286" r:id="rId20"/>
    <p:sldId id="268" r:id="rId21"/>
    <p:sldId id="278" r:id="rId22"/>
    <p:sldId id="279" r:id="rId23"/>
    <p:sldId id="269" r:id="rId24"/>
    <p:sldId id="270" r:id="rId25"/>
    <p:sldId id="273" r:id="rId26"/>
    <p:sldId id="271" r:id="rId27"/>
    <p:sldId id="272" r:id="rId28"/>
    <p:sldId id="277" r:id="rId29"/>
    <p:sldId id="276" r:id="rId30"/>
    <p:sldId id="274" r:id="rId31"/>
    <p:sldId id="275" r:id="rId32"/>
    <p:sldId id="262" r:id="rId33"/>
    <p:sldId id="264" r:id="rId34"/>
    <p:sldId id="263" r:id="rId35"/>
    <p:sldId id="266" r:id="rId36"/>
    <p:sldId id="265" r:id="rId37"/>
    <p:sldId id="260" r:id="rId38"/>
    <p:sldId id="261" r:id="rId39"/>
    <p:sldId id="257" r:id="rId40"/>
    <p:sldId id="258" r:id="rId41"/>
    <p:sldId id="280" r:id="rId42"/>
  </p:sldIdLst>
  <p:sldSz cx="9144000" cy="6858000" type="screen4x3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F99"/>
    <a:srgbClr val="FFE4E4"/>
    <a:srgbClr val="C0504D"/>
    <a:srgbClr val="FFABAA"/>
    <a:srgbClr val="FFB7B6"/>
    <a:srgbClr val="B0EDFF"/>
    <a:srgbClr val="6600FF"/>
    <a:srgbClr val="0000FF"/>
    <a:srgbClr val="6F6F6F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668" y="60"/>
      </p:cViewPr>
      <p:guideLst>
        <p:guide orient="horz" pos="7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1A59D-90F9-46BA-903A-F94397D405CC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67736-46D3-476E-A4BA-C6EC7D2219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86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F69F2-E31A-4DE9-9010-676EA7224312}" type="datetimeFigureOut">
              <a:rPr lang="zh-CN" altLang="en-US" smtClean="0"/>
              <a:pPr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551DE-A9A2-44BE-8D73-446C8023C69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098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xbhs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62000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d3"/>
          <p:cNvPicPr>
            <a:picLocks noChangeAspect="1" noChangeArrowheads="1"/>
          </p:cNvPicPr>
          <p:nvPr userDrawn="1"/>
        </p:nvPicPr>
        <p:blipFill>
          <a:blip r:embed="rId3" cstate="print"/>
          <a:srcRect r="31514" b="-53334"/>
          <a:stretch>
            <a:fillRect/>
          </a:stretch>
        </p:blipFill>
        <p:spPr bwMode="auto">
          <a:xfrm>
            <a:off x="0" y="981075"/>
            <a:ext cx="86709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d3"/>
          <p:cNvPicPr>
            <a:picLocks noChangeAspect="1" noChangeArrowheads="1"/>
          </p:cNvPicPr>
          <p:nvPr userDrawn="1"/>
        </p:nvPicPr>
        <p:blipFill>
          <a:blip r:embed="rId4" cstate="print"/>
          <a:srcRect l="31514" t="-53334"/>
          <a:stretch>
            <a:fillRect/>
          </a:stretch>
        </p:blipFill>
        <p:spPr bwMode="auto">
          <a:xfrm>
            <a:off x="473075" y="5876925"/>
            <a:ext cx="86709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3"/>
          <p:cNvSpPr txBox="1">
            <a:spLocks noChangeArrowheads="1"/>
          </p:cNvSpPr>
          <p:nvPr userDrawn="1"/>
        </p:nvSpPr>
        <p:spPr bwMode="auto">
          <a:xfrm>
            <a:off x="179512" y="6086475"/>
            <a:ext cx="87879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fontAlgn="auto" latinLnBrk="1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zh-CN" sz="2000">
                <a:solidFill>
                  <a:srgbClr val="CC99FF"/>
                </a:solidFill>
                <a:latin typeface="Gulim" pitchFamily="34" charset="-127"/>
                <a:ea typeface="黑体" pitchFamily="49" charset="-122"/>
              </a:rPr>
              <a:t>Department of Energy and Power Engineering, Tsinghua University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600">
                <a:ea typeface="华文楷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>
                <a:ea typeface="华文新魏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xbhs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2400" y="188640"/>
            <a:ext cx="762000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xbhs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62000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 descr="d3"/>
          <p:cNvPicPr>
            <a:picLocks noChangeAspect="1" noChangeArrowheads="1"/>
          </p:cNvPicPr>
          <p:nvPr userDrawn="1"/>
        </p:nvPicPr>
        <p:blipFill>
          <a:blip r:embed="rId3" cstate="print"/>
          <a:srcRect r="31514" b="-53334"/>
          <a:stretch>
            <a:fillRect/>
          </a:stretch>
        </p:blipFill>
        <p:spPr bwMode="auto">
          <a:xfrm>
            <a:off x="0" y="755791"/>
            <a:ext cx="86709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 descr="d3"/>
          <p:cNvPicPr>
            <a:picLocks noChangeAspect="1" noChangeArrowheads="1"/>
          </p:cNvPicPr>
          <p:nvPr userDrawn="1"/>
        </p:nvPicPr>
        <p:blipFill>
          <a:blip r:embed="rId16" cstate="print"/>
          <a:srcRect r="31514" b="-53334"/>
          <a:stretch>
            <a:fillRect/>
          </a:stretch>
        </p:blipFill>
        <p:spPr bwMode="auto">
          <a:xfrm>
            <a:off x="0" y="760413"/>
            <a:ext cx="86709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xbhs2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762000" cy="7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d3"/>
          <p:cNvPicPr>
            <a:picLocks noChangeAspect="1" noChangeArrowheads="1"/>
          </p:cNvPicPr>
          <p:nvPr userDrawn="1"/>
        </p:nvPicPr>
        <p:blipFill>
          <a:blip r:embed="rId18" cstate="print"/>
          <a:srcRect l="31514" t="-53334"/>
          <a:stretch>
            <a:fillRect/>
          </a:stretch>
        </p:blipFill>
        <p:spPr bwMode="auto">
          <a:xfrm>
            <a:off x="468313" y="6376988"/>
            <a:ext cx="8670925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4A003-C9D0-4177-953C-5338FEE2B2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1BC09D-5D6F-4F91-AED1-9A161D803F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90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FCE1F0B-7268-4EB8-B2D3-09573926A8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40633"/>
              </p:ext>
            </p:extLst>
          </p:nvPr>
        </p:nvGraphicFramePr>
        <p:xfrm>
          <a:off x="762000" y="1020082"/>
          <a:ext cx="3810000" cy="539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DF" r:id="rId3" imgW="0" imgH="360" progId="FoxitPhantomPDF.Document">
                  <p:embed/>
                </p:oleObj>
              </mc:Choice>
              <mc:Fallback>
                <p:oleObj name="PDF" r:id="rId3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0" y="1020082"/>
                        <a:ext cx="3810000" cy="539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05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52D69A-F477-4257-A38E-A99E4E10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91" y="1435008"/>
            <a:ext cx="6305874" cy="35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2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D247E4-B88F-469B-8B5C-43B0565D6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7" y="3335932"/>
            <a:ext cx="6744047" cy="33212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CF9EA42-CA81-4935-BEF1-6D5DBE88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656" y="-319397"/>
            <a:ext cx="6578938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803C44F-2409-4542-9A4F-77D00D6BBED1}"/>
              </a:ext>
            </a:extLst>
          </p:cNvPr>
          <p:cNvSpPr txBox="1"/>
          <p:nvPr/>
        </p:nvSpPr>
        <p:spPr>
          <a:xfrm>
            <a:off x="1451429" y="420914"/>
            <a:ext cx="115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Shams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72D996-F1BC-42C2-807C-3C4B87AC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310"/>
            <a:ext cx="9144000" cy="50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2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5EAD3B-FEC8-4D5C-8759-B2223BDF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6" y="285588"/>
            <a:ext cx="7690245" cy="62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93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308287-17AA-4173-A292-C6DBDF49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197"/>
            <a:ext cx="9144000" cy="47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86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E709DE-F00E-4356-B10F-AAEC5D4C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48" y="968248"/>
            <a:ext cx="7836303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79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5A3123-2925-4510-A79A-1D0D3A98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162"/>
            <a:ext cx="9144000" cy="44436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379E85-A2CC-4ECD-BEEE-E048DBB1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68" y="5300405"/>
            <a:ext cx="2190863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59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453A450-5F42-42E4-A4DE-800BA626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4" y="396719"/>
            <a:ext cx="5220813" cy="39633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F68670-962D-469D-80D9-91C806840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957" y="4433624"/>
            <a:ext cx="2940201" cy="14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4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1479F6-561A-4E4F-B9E5-2E362504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879"/>
            <a:ext cx="9144000" cy="3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64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D40725-86DB-4B3E-8D7A-BC08CB34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9486" y="836628"/>
            <a:ext cx="9144000" cy="51847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03C44F-2409-4542-9A4F-77D00D6BBED1}"/>
              </a:ext>
            </a:extLst>
          </p:cNvPr>
          <p:cNvSpPr txBox="1"/>
          <p:nvPr/>
        </p:nvSpPr>
        <p:spPr>
          <a:xfrm>
            <a:off x="1451429" y="420914"/>
            <a:ext cx="115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Shams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97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6D1239-F33F-4620-A238-791C873E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15" y="4507536"/>
            <a:ext cx="7455283" cy="21972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11AC1A-A3B0-469C-9979-17EF7FA1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97" y="275772"/>
            <a:ext cx="4199562" cy="40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587F70-80C8-4BD3-BCCC-6C7F882D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389"/>
            <a:ext cx="9144000" cy="58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7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6CC661-67F4-4286-89D9-A343BF7B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1" y="224635"/>
            <a:ext cx="8338457" cy="40970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8775932-8E84-4DD8-BD7E-7B3B7000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828" y="4026853"/>
            <a:ext cx="9144000" cy="2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7DD2C8-9436-45A3-94FE-22FE1B26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1141020"/>
            <a:ext cx="9144000" cy="13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45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AF2C04-6D92-4E65-B5D4-5ECE3AD7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051"/>
            <a:ext cx="9144000" cy="10680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4C3D7B9-4BA6-4342-8F6D-25273566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828" y="1121434"/>
            <a:ext cx="9144000" cy="12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97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5301DD-F08D-457F-AB44-775C4134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706"/>
            <a:ext cx="9144000" cy="40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4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DA274D-03DD-4AEE-AAAF-4C055410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510"/>
            <a:ext cx="9144000" cy="49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61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B99D2E-5EE0-4EC6-96C9-AFB8B015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22"/>
            <a:ext cx="9144000" cy="681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62861-E69B-4613-BDF1-E7052F4BB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95" y="4222790"/>
            <a:ext cx="8388781" cy="244487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88E306-4C24-45BF-A4A3-56478CA4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5" y="778162"/>
            <a:ext cx="8001411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21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3A05B3-0A9F-4E58-893B-318FF60A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60" y="1371183"/>
            <a:ext cx="6889511" cy="52234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2AFE7D-0280-431A-AABA-5CDD28120F53}"/>
              </a:ext>
            </a:extLst>
          </p:cNvPr>
          <p:cNvSpPr txBox="1"/>
          <p:nvPr/>
        </p:nvSpPr>
        <p:spPr>
          <a:xfrm>
            <a:off x="5602514" y="4405086"/>
            <a:ext cx="322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流场速度向右</a:t>
            </a:r>
            <a:endParaRPr lang="en-US" altLang="zh-CN" dirty="0"/>
          </a:p>
          <a:p>
            <a:r>
              <a:rPr lang="zh-CN" altLang="en-US" dirty="0"/>
              <a:t>网格相对向左移动</a:t>
            </a:r>
            <a:endParaRPr lang="en-US" altLang="zh-CN" dirty="0"/>
          </a:p>
          <a:p>
            <a:r>
              <a:rPr lang="zh-CN" altLang="en-US" dirty="0"/>
              <a:t>框出一部分“流出的”流量</a:t>
            </a:r>
          </a:p>
        </p:txBody>
      </p:sp>
    </p:spTree>
    <p:extLst>
      <p:ext uri="{BB962C8B-B14F-4D97-AF65-F5344CB8AC3E}">
        <p14:creationId xmlns:p14="http://schemas.microsoft.com/office/powerpoint/2010/main" val="360003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AA2B4F-3623-4C0F-AB67-0B369EB91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8" y="1267602"/>
            <a:ext cx="8636444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61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FEF4C2-86A0-4AF1-B61A-3317FDDC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" y="961371"/>
            <a:ext cx="3983665" cy="20311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3B0187-3DA1-4F23-BBCE-A9555A64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38" y="961371"/>
            <a:ext cx="4362586" cy="20311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700694C-B6F1-4AA1-A84D-4D610B1F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1" y="3429000"/>
            <a:ext cx="4111256" cy="20795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BBBE42-782E-4307-956A-023282274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0"/>
            <a:ext cx="3877340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2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F52B177-8B26-43AB-83CD-33A1618C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871962"/>
            <a:ext cx="4572001" cy="24294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0333E5-4EA8-479A-B061-C37ED0C9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498390"/>
            <a:ext cx="4548255" cy="24294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7A8AA6-9365-49F9-8726-6C948387E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568" y="871962"/>
            <a:ext cx="4102311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06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6EC64B-1D49-40D6-9E1E-B8976B5C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9" y="1516911"/>
            <a:ext cx="3006612" cy="3632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93B0A0C-1481-4694-8E47-19381EF3993A}"/>
              </a:ext>
            </a:extLst>
          </p:cNvPr>
          <p:cNvSpPr txBox="1"/>
          <p:nvPr/>
        </p:nvSpPr>
        <p:spPr>
          <a:xfrm>
            <a:off x="132079" y="1147579"/>
            <a:ext cx="222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SetFieldsDict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648E0F-B3B8-477A-9227-19E3CE13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71" y="1615051"/>
            <a:ext cx="2766640" cy="18139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3257900-8A3E-42CF-8196-9519D1340788}"/>
              </a:ext>
            </a:extLst>
          </p:cNvPr>
          <p:cNvSpPr txBox="1"/>
          <p:nvPr/>
        </p:nvSpPr>
        <p:spPr>
          <a:xfrm>
            <a:off x="3437859" y="1147579"/>
            <a:ext cx="24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FBCD87-BFCB-4CBE-842C-492D55502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859" y="3874916"/>
            <a:ext cx="3138691" cy="193885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4EEACAE-6F90-4A26-90BF-A3D78D53EA3B}"/>
              </a:ext>
            </a:extLst>
          </p:cNvPr>
          <p:cNvSpPr txBox="1"/>
          <p:nvPr/>
        </p:nvSpPr>
        <p:spPr>
          <a:xfrm>
            <a:off x="3565451" y="3527140"/>
            <a:ext cx="93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p_rgh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655BE2-6471-4D68-92C4-9222161EC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018" y="1382232"/>
            <a:ext cx="2305205" cy="18706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DCE80A8-731C-44A7-8BEE-788388BB3AC7}"/>
              </a:ext>
            </a:extLst>
          </p:cNvPr>
          <p:cNvSpPr txBox="1"/>
          <p:nvPr/>
        </p:nvSpPr>
        <p:spPr>
          <a:xfrm>
            <a:off x="6576550" y="1022795"/>
            <a:ext cx="249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Alpha.water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B93004-3280-4FF4-ACB8-9835274C0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506" y="5923123"/>
            <a:ext cx="3276768" cy="67313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1ADB68F-3D01-4C0C-9C8B-CD2D05BA93F5}"/>
              </a:ext>
            </a:extLst>
          </p:cNvPr>
          <p:cNvSpPr txBox="1"/>
          <p:nvPr/>
        </p:nvSpPr>
        <p:spPr>
          <a:xfrm>
            <a:off x="340242" y="5497478"/>
            <a:ext cx="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4D7CB62-E066-4818-9D25-9DD1358A2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7355" y="4287987"/>
            <a:ext cx="2027868" cy="172343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CEA2899-1263-43CF-8ABF-187BBC9DA887}"/>
              </a:ext>
            </a:extLst>
          </p:cNvPr>
          <p:cNvSpPr txBox="1"/>
          <p:nvPr/>
        </p:nvSpPr>
        <p:spPr>
          <a:xfrm>
            <a:off x="6875717" y="3896472"/>
            <a:ext cx="213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ControlDict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9806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631915-F4C3-4646-B505-FCF356AC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900136"/>
            <a:ext cx="9144000" cy="18112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5955F47-6497-41CF-8155-B4AB02435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3187995"/>
            <a:ext cx="3243714" cy="25578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7B69A9-FD13-4ACE-AA11-8E819A97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41" y="3154881"/>
            <a:ext cx="3219615" cy="259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1859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171453-47D4-480C-8E45-D76E6D00DE91}"/>
              </a:ext>
            </a:extLst>
          </p:cNvPr>
          <p:cNvSpPr txBox="1"/>
          <p:nvPr/>
        </p:nvSpPr>
        <p:spPr>
          <a:xfrm>
            <a:off x="3297676" y="175718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36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171453-47D4-480C-8E45-D76E6D00DE91}"/>
              </a:ext>
            </a:extLst>
          </p:cNvPr>
          <p:cNvSpPr txBox="1"/>
          <p:nvPr/>
        </p:nvSpPr>
        <p:spPr>
          <a:xfrm>
            <a:off x="3297676" y="175718"/>
            <a:ext cx="254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466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171453-47D4-480C-8E45-D76E6D00DE91}"/>
              </a:ext>
            </a:extLst>
          </p:cNvPr>
          <p:cNvSpPr txBox="1"/>
          <p:nvPr/>
        </p:nvSpPr>
        <p:spPr>
          <a:xfrm>
            <a:off x="2418717" y="267867"/>
            <a:ext cx="41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Comments on spurious current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28AB10-2687-4BAE-99F4-53BFBEE6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" y="1129983"/>
            <a:ext cx="9144000" cy="1535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45738-D054-48B4-8695-A01CA99D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8675"/>
            <a:ext cx="9144000" cy="980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DE24B7-473F-40B7-B460-60C2DC8DA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01195"/>
            <a:ext cx="9144000" cy="12499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672D8B-11CD-452E-A6EB-7D0E2055C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9" y="5412208"/>
            <a:ext cx="9144000" cy="14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6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86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03511B-CEFB-4E2F-82A4-62CB6614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7591"/>
            <a:ext cx="9144000" cy="15654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0D8BFC-6785-4F17-BB49-AECE20EA3AD6}"/>
              </a:ext>
            </a:extLst>
          </p:cNvPr>
          <p:cNvSpPr txBox="1"/>
          <p:nvPr/>
        </p:nvSpPr>
        <p:spPr>
          <a:xfrm>
            <a:off x="2418717" y="267867"/>
            <a:ext cx="41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Comments on spurious current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602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2F0C25-4021-4F70-B9C1-1627804C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2" y="1124857"/>
            <a:ext cx="7053897" cy="547914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7D6A5A-B7DD-4402-BF8C-054EB7274023}"/>
              </a:ext>
            </a:extLst>
          </p:cNvPr>
          <p:cNvSpPr txBox="1"/>
          <p:nvPr/>
        </p:nvSpPr>
        <p:spPr>
          <a:xfrm>
            <a:off x="1386114" y="108857"/>
            <a:ext cx="304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PLIC comments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096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990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741786-2D0D-4D25-8D31-4BCF08C02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630"/>
            <a:ext cx="9144000" cy="39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7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F53BF6-C1CA-48CA-BF6A-0584EA26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0" y="1110344"/>
            <a:ext cx="9144000" cy="25118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E2BCE6-3133-4481-9B34-B975A47E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629" y="3129819"/>
            <a:ext cx="9144000" cy="38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74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E410F4-1009-4245-B158-47E33DBC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584"/>
            <a:ext cx="9144000" cy="30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8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86151C3-9FC5-41BE-B963-4B576B93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085988"/>
            <a:ext cx="9144000" cy="22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13020</TotalTime>
  <Words>36</Words>
  <Application>Microsoft Office PowerPoint</Application>
  <PresentationFormat>全屏显示(4:3)</PresentationFormat>
  <Paragraphs>16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Gulim</vt:lpstr>
      <vt:lpstr>黑体</vt:lpstr>
      <vt:lpstr>华文楷体</vt:lpstr>
      <vt:lpstr>华文新魏</vt:lpstr>
      <vt:lpstr>宋体</vt:lpstr>
      <vt:lpstr>Arial</vt:lpstr>
      <vt:lpstr>Calibri</vt:lpstr>
      <vt:lpstr>Times New Roman</vt:lpstr>
      <vt:lpstr>Office 主题</vt:lpstr>
      <vt:lpstr>Foxit PhantomPDF 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xjtu</dc:creator>
  <cp:lastModifiedBy>许强辉</cp:lastModifiedBy>
  <cp:revision>32</cp:revision>
  <cp:lastPrinted>2016-06-30T08:52:12Z</cp:lastPrinted>
  <dcterms:created xsi:type="dcterms:W3CDTF">2012-05-05T15:46:37Z</dcterms:created>
  <dcterms:modified xsi:type="dcterms:W3CDTF">2021-09-30T08:58:23Z</dcterms:modified>
</cp:coreProperties>
</file>